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4"/>
    <p:restoredTop sz="95009"/>
  </p:normalViewPr>
  <p:slideViewPr>
    <p:cSldViewPr snapToGrid="0" snapToObjects="1">
      <p:cViewPr>
        <p:scale>
          <a:sx n="87" d="100"/>
          <a:sy n="87" d="100"/>
        </p:scale>
        <p:origin x="544" y="25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6" Type="http://schemas.openxmlformats.org/officeDocument/2006/relationships/image" Target="../media/image60.tiff"/><Relationship Id="rId7" Type="http://schemas.openxmlformats.org/officeDocument/2006/relationships/image" Target="../media/image61.tiff"/><Relationship Id="rId8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4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4.png"/><Relationship Id="rId5" Type="http://schemas.openxmlformats.org/officeDocument/2006/relationships/image" Target="../media/image66.emf"/><Relationship Id="rId6" Type="http://schemas.openxmlformats.org/officeDocument/2006/relationships/image" Target="../media/image120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1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2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5</a:t>
            </a:r>
            <a:r>
              <a:rPr lang="en-US" dirty="0" smtClean="0"/>
              <a:t>: 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derivative and proportional to the derivative 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method.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derivative.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happen, 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active imagination, parallel universes and the likes, we 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buckets 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bootstrap):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55296" y="603300"/>
            <a:ext cx="4633504" cy="3089003"/>
            <a:chOff x="7355296" y="603300"/>
            <a:chExt cx="4633504" cy="3089003"/>
          </a:xfrm>
        </p:grpSpPr>
        <p:grpSp>
          <p:nvGrpSpPr>
            <p:cNvPr id="11" name="Group 10"/>
            <p:cNvGrpSpPr/>
            <p:nvPr/>
          </p:nvGrpSpPr>
          <p:grpSpPr>
            <a:xfrm>
              <a:off x="7355296" y="603300"/>
              <a:ext cx="4633504" cy="3089003"/>
              <a:chOff x="2838450" y="2055901"/>
              <a:chExt cx="6515100" cy="43434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2055901"/>
                <a:ext cx="6515100" cy="43434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>
                <a:off x="4152275" y="3097013"/>
                <a:ext cx="2104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4152275" y="3343179"/>
                <a:ext cx="7254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1277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−0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10445672" y="134668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predictors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variables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lab time tomorrow: 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5: Linear Regression </a:t>
            </a:r>
            <a:r>
              <a:rPr lang="mr-IN" dirty="0" smtClean="0"/>
              <a:t>–</a:t>
            </a:r>
            <a:r>
              <a:rPr lang="en-US" dirty="0" smtClean="0"/>
              <a:t> three (3) 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21567</TotalTime>
  <Words>4138</Words>
  <Application>Microsoft Macintosh PowerPoint</Application>
  <PresentationFormat>Widescreen</PresentationFormat>
  <Paragraphs>869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599</cp:revision>
  <cp:lastPrinted>2019-09-18T17:12:26Z</cp:lastPrinted>
  <dcterms:created xsi:type="dcterms:W3CDTF">2018-04-18T18:49:01Z</dcterms:created>
  <dcterms:modified xsi:type="dcterms:W3CDTF">2019-09-23T17:19:54Z</dcterms:modified>
</cp:coreProperties>
</file>